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C40D17-36DF-4345-9318-F6DE9A9F3F7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AFA15D-38E9-4CD2-9494-CAE68F4041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40D17-36DF-4345-9318-F6DE9A9F3F7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FA15D-38E9-4CD2-9494-CAE68F40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CC40D17-36DF-4345-9318-F6DE9A9F3F7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AFA15D-38E9-4CD2-9494-CAE68F40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40D17-36DF-4345-9318-F6DE9A9F3F7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FA15D-38E9-4CD2-9494-CAE68F40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C40D17-36DF-4345-9318-F6DE9A9F3F7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1AFA15D-38E9-4CD2-9494-CAE68F4041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40D17-36DF-4345-9318-F6DE9A9F3F7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FA15D-38E9-4CD2-9494-CAE68F40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40D17-36DF-4345-9318-F6DE9A9F3F7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FA15D-38E9-4CD2-9494-CAE68F40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40D17-36DF-4345-9318-F6DE9A9F3F7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FA15D-38E9-4CD2-9494-CAE68F40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C40D17-36DF-4345-9318-F6DE9A9F3F7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FA15D-38E9-4CD2-9494-CAE68F40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40D17-36DF-4345-9318-F6DE9A9F3F7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FA15D-38E9-4CD2-9494-CAE68F40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40D17-36DF-4345-9318-F6DE9A9F3F7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FA15D-38E9-4CD2-9494-CAE68F4041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C40D17-36DF-4345-9318-F6DE9A9F3F7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1AFA15D-38E9-4CD2-9494-CAE68F4041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6;&#1083;&#1100;&#1075;&#1072;\Desktop\&#1045;&#1048;%20&#1086;&#1082;&#1086;&#1085;&#1095;&#1072;&#1090;&#1077;&#1083;&#1100;&#1085;&#1086;&#1077;\&#1047;&#1074;&#1091;&#1082;&#1080;%20&#1072;&#1074;&#1090;&#1086;&#1073;&#1091;&#1089;&#1072;%20&#1048;&#1082;&#1072;&#1088;&#1091;&#1089;%20256.74%20&#1040;&#1042;%20493%2047%20&#1084;&#1072;&#1088;&#1096;&#1088;&#1091;&#1090;&#1086;&#1084;%20879%20&#1057;-&#1055;&#1073;-&#1042;&#1086;&#1083;&#1093;&#1086;&#1074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6;&#1083;&#1100;&#1075;&#1072;\Desktop\&#1045;&#1048;%20&#1086;&#1082;&#1086;&#1085;&#1095;&#1072;&#1090;&#1077;&#1083;&#1100;&#1085;&#1086;&#1077;\&#1047;&#1074;&#1091;&#1082;&#1080;%20&#1072;&#1074;&#1090;&#1086;&#1073;&#1091;&#1089;&#1072;%20&#1048;&#1082;&#1072;&#1088;&#1091;&#1089;%20256.74%20&#1040;&#1042;%20493%2047%20&#1084;&#1072;&#1088;&#1096;&#1088;&#1091;&#1090;&#1086;&#1084;%20879%20&#1057;-&#1055;&#1073;-&#1042;&#1086;&#1083;&#1093;&#1086;&#1074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Экскурсия на площадь Ленина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вуки автобуса Икарус 256.74 АВ 493 47 маршрутом 879 С-Пб-Волхо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143000"/>
            <a:ext cx="8874125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 t="28571" b="29073"/>
          <a:stretch>
            <a:fillRect/>
          </a:stretch>
        </p:blipFill>
        <p:spPr>
          <a:xfrm>
            <a:off x="357159" y="428624"/>
            <a:ext cx="8215342" cy="585789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Содержимое 3" descr="C:\Users\ольга\AppData\Local\Microsoft\Windows\INetCache\Content.Word\Screenshot_2017-10-23-11-36-57.png"/>
          <p:cNvPicPr>
            <a:picLocks noGrp="1"/>
          </p:cNvPicPr>
          <p:nvPr>
            <p:ph idx="1"/>
          </p:nvPr>
        </p:nvPicPr>
        <p:blipFill>
          <a:blip r:embed="rId2"/>
          <a:srcRect t="31770" b="31354"/>
          <a:stretch>
            <a:fillRect/>
          </a:stretch>
        </p:blipFill>
        <p:spPr>
          <a:xfrm>
            <a:off x="500063" y="500063"/>
            <a:ext cx="8143875" cy="56435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Содержимое 3" descr="C:\Users\ольга\AppData\Local\Microsoft\Windows\INetCache\Content.Word\Screenshot_2017-10-23-11-36-49.png"/>
          <p:cNvPicPr>
            <a:picLocks noGrp="1"/>
          </p:cNvPicPr>
          <p:nvPr>
            <p:ph idx="1"/>
          </p:nvPr>
        </p:nvPicPr>
        <p:blipFill>
          <a:blip r:embed="rId2"/>
          <a:srcRect t="31876" b="31770"/>
          <a:stretch>
            <a:fillRect/>
          </a:stretch>
        </p:blipFill>
        <p:spPr>
          <a:xfrm>
            <a:off x="571500" y="500063"/>
            <a:ext cx="8072438" cy="5786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Содержимое 3" descr="C:\Users\ольга\AppData\Local\Microsoft\Windows\INetCache\Content.Word\Screenshot_2017-10-23-11-36-54.png"/>
          <p:cNvPicPr>
            <a:picLocks noGrp="1"/>
          </p:cNvPicPr>
          <p:nvPr>
            <p:ph idx="1"/>
          </p:nvPr>
        </p:nvPicPr>
        <p:blipFill>
          <a:blip r:embed="rId2"/>
          <a:srcRect t="31354" b="30939"/>
          <a:stretch>
            <a:fillRect/>
          </a:stretch>
        </p:blipFill>
        <p:spPr>
          <a:xfrm>
            <a:off x="500063" y="571500"/>
            <a:ext cx="8143875" cy="5715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вуки автобуса Икарус 256.74 АВ 493 47 маршрутом 879 С-Пб-Волхо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143000"/>
            <a:ext cx="8874125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</TotalTime>
  <Words>4</Words>
  <Application>Microsoft Office PowerPoint</Application>
  <PresentationFormat>Экран (4:3)</PresentationFormat>
  <Paragraphs>1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Экскурсия на площадь Ленина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на площадь Ленина</dc:title>
  <dc:creator>ольга</dc:creator>
  <cp:lastModifiedBy>ольга</cp:lastModifiedBy>
  <cp:revision>3</cp:revision>
  <dcterms:created xsi:type="dcterms:W3CDTF">2017-10-31T05:16:31Z</dcterms:created>
  <dcterms:modified xsi:type="dcterms:W3CDTF">2017-10-31T05:39:34Z</dcterms:modified>
</cp:coreProperties>
</file>